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645" r:id="rId2"/>
    <p:sldId id="675" r:id="rId3"/>
    <p:sldId id="676" r:id="rId4"/>
    <p:sldId id="677" r:id="rId5"/>
    <p:sldId id="678" r:id="rId6"/>
    <p:sldId id="679" r:id="rId7"/>
    <p:sldId id="680" r:id="rId8"/>
    <p:sldId id="681" r:id="rId9"/>
    <p:sldId id="664" r:id="rId10"/>
    <p:sldId id="665" r:id="rId11"/>
    <p:sldId id="666" r:id="rId12"/>
    <p:sldId id="667" r:id="rId13"/>
    <p:sldId id="668" r:id="rId14"/>
    <p:sldId id="669" r:id="rId15"/>
    <p:sldId id="670" r:id="rId16"/>
    <p:sldId id="671" r:id="rId17"/>
    <p:sldId id="672" r:id="rId18"/>
    <p:sldId id="674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7" autoAdjust="0"/>
    <p:restoredTop sz="95672" autoAdjust="0"/>
  </p:normalViewPr>
  <p:slideViewPr>
    <p:cSldViewPr>
      <p:cViewPr>
        <p:scale>
          <a:sx n="100" d="100"/>
          <a:sy n="100" d="100"/>
        </p:scale>
        <p:origin x="1408" y="7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2017. 8. 9.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numpy</a:t>
            </a:r>
            <a:r>
              <a:rPr kumimoji="1" lang="en-US" altLang="ko-KR" dirty="0" smtClean="0"/>
              <a:t> as np</a:t>
            </a:r>
          </a:p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as </a:t>
            </a:r>
            <a:r>
              <a:rPr kumimoji="1" lang="en-US" altLang="ko-KR" dirty="0" err="1" smtClean="0"/>
              <a:t>tf</a:t>
            </a:r>
            <a:endParaRPr kumimoji="1" lang="en-US" altLang="ko-KR" dirty="0" smtClean="0"/>
          </a:p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matplotlib.pyplot</a:t>
            </a:r>
            <a:r>
              <a:rPr kumimoji="1" lang="en-US" altLang="ko-KR" dirty="0" smtClean="0"/>
              <a:t> as </a:t>
            </a:r>
            <a:r>
              <a:rPr kumimoji="1" lang="en-US" altLang="ko-KR" dirty="0" err="1" smtClean="0"/>
              <a:t>plt</a:t>
            </a:r>
            <a:endParaRPr kumimoji="1" lang="en-US" altLang="ko-KR" dirty="0" smtClean="0"/>
          </a:p>
          <a:p>
            <a:r>
              <a:rPr kumimoji="1" lang="en-US" altLang="ko-KR" dirty="0" smtClean="0"/>
              <a:t>from </a:t>
            </a:r>
            <a:r>
              <a:rPr kumimoji="1" lang="en-US" altLang="ko-KR" dirty="0" err="1" smtClean="0"/>
              <a:t>tensorflow.examples.tutorials.mnist</a:t>
            </a:r>
            <a:r>
              <a:rPr kumimoji="1" lang="en-US" altLang="ko-KR" dirty="0" smtClean="0"/>
              <a:t> import </a:t>
            </a:r>
            <a:r>
              <a:rPr kumimoji="1" lang="en-US" altLang="ko-KR" dirty="0" err="1" smtClean="0"/>
              <a:t>input_data</a:t>
            </a:r>
            <a:endParaRPr kumimoji="1" lang="en-US" altLang="ko-KR" dirty="0" smtClean="0"/>
          </a:p>
          <a:p>
            <a:r>
              <a:rPr kumimoji="1" lang="en-US" altLang="ko-KR" dirty="0" smtClean="0"/>
              <a:t>print ("PACKAGES LOADED")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043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 smtClean="0"/>
              <a:t>mnist</a:t>
            </a:r>
            <a:r>
              <a:rPr kumimoji="1" lang="en-US" altLang="ko-KR" dirty="0" smtClean="0"/>
              <a:t>      = </a:t>
            </a:r>
            <a:r>
              <a:rPr kumimoji="1" lang="en-US" altLang="ko-KR" dirty="0" err="1" smtClean="0"/>
              <a:t>input_data.read_data_sets</a:t>
            </a:r>
            <a:r>
              <a:rPr kumimoji="1" lang="en-US" altLang="ko-KR" dirty="0" smtClean="0"/>
              <a:t>('data/', </a:t>
            </a:r>
            <a:r>
              <a:rPr kumimoji="1" lang="en-US" altLang="ko-KR" dirty="0" err="1" smtClean="0"/>
              <a:t>one_hot</a:t>
            </a:r>
            <a:r>
              <a:rPr kumimoji="1" lang="en-US" altLang="ko-KR" dirty="0" smtClean="0"/>
              <a:t>=True)</a:t>
            </a:r>
          </a:p>
          <a:p>
            <a:r>
              <a:rPr kumimoji="1" lang="en-US" altLang="ko-KR" dirty="0" err="1" smtClean="0"/>
              <a:t>trainimg</a:t>
            </a:r>
            <a:r>
              <a:rPr kumimoji="1" lang="en-US" altLang="ko-KR" dirty="0" smtClean="0"/>
              <a:t>   = </a:t>
            </a:r>
            <a:r>
              <a:rPr kumimoji="1" lang="en-US" altLang="ko-KR" dirty="0" err="1" smtClean="0"/>
              <a:t>mnist.train.images</a:t>
            </a:r>
            <a:endParaRPr kumimoji="1" lang="en-US" altLang="ko-KR" dirty="0" smtClean="0"/>
          </a:p>
          <a:p>
            <a:r>
              <a:rPr kumimoji="1" lang="en-US" altLang="ko-KR" dirty="0" err="1" smtClean="0"/>
              <a:t>trainlabel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mnist.train.labels</a:t>
            </a:r>
            <a:endParaRPr kumimoji="1" lang="en-US" altLang="ko-KR" dirty="0" smtClean="0"/>
          </a:p>
          <a:p>
            <a:r>
              <a:rPr kumimoji="1" lang="en-US" altLang="ko-KR" dirty="0" err="1" smtClean="0"/>
              <a:t>testimg</a:t>
            </a:r>
            <a:r>
              <a:rPr kumimoji="1" lang="en-US" altLang="ko-KR" dirty="0" smtClean="0"/>
              <a:t>    = </a:t>
            </a:r>
            <a:r>
              <a:rPr kumimoji="1" lang="en-US" altLang="ko-KR" dirty="0" err="1" smtClean="0"/>
              <a:t>mnist.test.images</a:t>
            </a:r>
            <a:endParaRPr kumimoji="1" lang="en-US" altLang="ko-KR" dirty="0" smtClean="0"/>
          </a:p>
          <a:p>
            <a:r>
              <a:rPr kumimoji="1" lang="en-US" altLang="ko-KR" dirty="0" err="1" smtClean="0"/>
              <a:t>testlabel</a:t>
            </a:r>
            <a:r>
              <a:rPr kumimoji="1" lang="en-US" altLang="ko-KR" dirty="0" smtClean="0"/>
              <a:t>  = </a:t>
            </a:r>
            <a:r>
              <a:rPr kumimoji="1" lang="en-US" altLang="ko-KR" dirty="0" err="1" smtClean="0"/>
              <a:t>mnist.test.labels</a:t>
            </a:r>
            <a:endParaRPr kumimoji="1" lang="en-US" altLang="ko-KR" dirty="0" smtClean="0"/>
          </a:p>
          <a:p>
            <a:r>
              <a:rPr kumimoji="1" lang="en-US" altLang="ko-KR" dirty="0" smtClean="0"/>
              <a:t>print ("MNIST loaded")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795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x = </a:t>
            </a:r>
            <a:r>
              <a:rPr kumimoji="1" lang="en-US" altLang="ko-KR" dirty="0" err="1" smtClean="0"/>
              <a:t>tf.placeholder</a:t>
            </a:r>
            <a:r>
              <a:rPr kumimoji="1" lang="en-US" altLang="ko-KR" dirty="0" smtClean="0"/>
              <a:t>("float", [None, 784]) </a:t>
            </a:r>
          </a:p>
          <a:p>
            <a:r>
              <a:rPr kumimoji="1" lang="en-US" altLang="ko-KR" dirty="0" smtClean="0"/>
              <a:t>y = </a:t>
            </a:r>
            <a:r>
              <a:rPr kumimoji="1" lang="en-US" altLang="ko-KR" dirty="0" err="1" smtClean="0"/>
              <a:t>tf.placeholder</a:t>
            </a:r>
            <a:r>
              <a:rPr kumimoji="1" lang="en-US" altLang="ko-KR" dirty="0" smtClean="0"/>
              <a:t>("float", [None, 10])  # None is for infinite </a:t>
            </a:r>
          </a:p>
          <a:p>
            <a:r>
              <a:rPr kumimoji="1" lang="en-US" altLang="ko-KR" dirty="0" smtClean="0"/>
              <a:t>W = </a:t>
            </a:r>
            <a:r>
              <a:rPr kumimoji="1" lang="en-US" altLang="ko-KR" dirty="0" err="1" smtClean="0"/>
              <a:t>tf.Variable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tf.zeros</a:t>
            </a:r>
            <a:r>
              <a:rPr kumimoji="1" lang="en-US" altLang="ko-KR" dirty="0" smtClean="0"/>
              <a:t>([784, 10]))</a:t>
            </a:r>
          </a:p>
          <a:p>
            <a:r>
              <a:rPr kumimoji="1" lang="en-US" altLang="ko-KR" dirty="0" smtClean="0"/>
              <a:t>b = </a:t>
            </a:r>
            <a:r>
              <a:rPr kumimoji="1" lang="en-US" altLang="ko-KR" dirty="0" err="1" smtClean="0"/>
              <a:t>tf.Variable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tf.zeros</a:t>
            </a:r>
            <a:r>
              <a:rPr kumimoji="1" lang="en-US" altLang="ko-KR" dirty="0" smtClean="0"/>
              <a:t>([10]))</a:t>
            </a:r>
          </a:p>
          <a:p>
            <a:r>
              <a:rPr kumimoji="1" lang="en-US" altLang="ko-KR" dirty="0" smtClean="0"/>
              <a:t># LOGISTIC REGRESSION MODEL</a:t>
            </a:r>
          </a:p>
          <a:p>
            <a:r>
              <a:rPr kumimoji="1" lang="en-US" altLang="ko-KR" dirty="0" err="1" smtClean="0"/>
              <a:t>actv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tf.nn.softmax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tf.matmul</a:t>
            </a:r>
            <a:r>
              <a:rPr kumimoji="1" lang="en-US" altLang="ko-KR" dirty="0" smtClean="0"/>
              <a:t>(x, W) + b) </a:t>
            </a:r>
          </a:p>
          <a:p>
            <a:r>
              <a:rPr kumimoji="1" lang="en-US" altLang="ko-KR" dirty="0" smtClean="0"/>
              <a:t># COST FUNCTION</a:t>
            </a:r>
          </a:p>
          <a:p>
            <a:r>
              <a:rPr kumimoji="1" lang="en-US" altLang="ko-KR" dirty="0" smtClean="0"/>
              <a:t>cost = </a:t>
            </a:r>
            <a:r>
              <a:rPr kumimoji="1" lang="en-US" altLang="ko-KR" dirty="0" err="1" smtClean="0"/>
              <a:t>tf.reduce_mean</a:t>
            </a:r>
            <a:r>
              <a:rPr kumimoji="1" lang="en-US" altLang="ko-KR" dirty="0" smtClean="0"/>
              <a:t>(-</a:t>
            </a:r>
            <a:r>
              <a:rPr kumimoji="1" lang="en-US" altLang="ko-KR" dirty="0" err="1" smtClean="0"/>
              <a:t>tf.reduce_sum</a:t>
            </a:r>
            <a:r>
              <a:rPr kumimoji="1" lang="en-US" altLang="ko-KR" dirty="0" smtClean="0"/>
              <a:t>(y*</a:t>
            </a:r>
            <a:r>
              <a:rPr kumimoji="1" lang="en-US" altLang="ko-KR" dirty="0" err="1" smtClean="0"/>
              <a:t>tf.log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actv</a:t>
            </a:r>
            <a:r>
              <a:rPr kumimoji="1" lang="en-US" altLang="ko-KR" dirty="0" smtClean="0"/>
              <a:t>), </a:t>
            </a:r>
            <a:r>
              <a:rPr kumimoji="1" lang="en-US" altLang="ko-KR" dirty="0" err="1" smtClean="0"/>
              <a:t>reduction_indices</a:t>
            </a:r>
            <a:r>
              <a:rPr kumimoji="1" lang="en-US" altLang="ko-KR" dirty="0" smtClean="0"/>
              <a:t>=1)) </a:t>
            </a:r>
          </a:p>
          <a:p>
            <a:r>
              <a:rPr kumimoji="1" lang="en-US" altLang="ko-KR" dirty="0" smtClean="0"/>
              <a:t># OPTIMIZER</a:t>
            </a:r>
          </a:p>
          <a:p>
            <a:r>
              <a:rPr kumimoji="1" lang="en-US" altLang="ko-KR" dirty="0" err="1" smtClean="0"/>
              <a:t>learning_rate</a:t>
            </a:r>
            <a:r>
              <a:rPr kumimoji="1" lang="en-US" altLang="ko-KR" dirty="0" smtClean="0"/>
              <a:t> = 0.01</a:t>
            </a:r>
          </a:p>
          <a:p>
            <a:r>
              <a:rPr kumimoji="1" lang="en-US" altLang="ko-KR" dirty="0" err="1" smtClean="0"/>
              <a:t>optm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tf.train.GradientDescentOptimizer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learning_rate</a:t>
            </a:r>
            <a:r>
              <a:rPr kumimoji="1" lang="en-US" altLang="ko-KR" dirty="0" smtClean="0"/>
              <a:t>).minimize(cost)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764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# PREDICTION</a:t>
            </a:r>
          </a:p>
          <a:p>
            <a:r>
              <a:rPr kumimoji="1" lang="en-US" altLang="ko-KR" dirty="0" err="1" smtClean="0"/>
              <a:t>pred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tf.equal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tf.argmax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actv</a:t>
            </a:r>
            <a:r>
              <a:rPr kumimoji="1" lang="en-US" altLang="ko-KR" dirty="0" smtClean="0"/>
              <a:t>, 1), </a:t>
            </a:r>
            <a:r>
              <a:rPr kumimoji="1" lang="en-US" altLang="ko-KR" dirty="0" err="1" smtClean="0"/>
              <a:t>tf.argmax</a:t>
            </a:r>
            <a:r>
              <a:rPr kumimoji="1" lang="en-US" altLang="ko-KR" dirty="0" smtClean="0"/>
              <a:t>(y, 1))    </a:t>
            </a:r>
          </a:p>
          <a:p>
            <a:r>
              <a:rPr kumimoji="1" lang="en-US" altLang="ko-KR" dirty="0" smtClean="0"/>
              <a:t># ACCURACY</a:t>
            </a:r>
          </a:p>
          <a:p>
            <a:r>
              <a:rPr kumimoji="1" lang="en-US" altLang="ko-KR" dirty="0" err="1" smtClean="0"/>
              <a:t>accr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tf.reduce_mean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tf.cast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pred</a:t>
            </a:r>
            <a:r>
              <a:rPr kumimoji="1" lang="en-US" altLang="ko-KR" dirty="0" smtClean="0"/>
              <a:t>, "float"))</a:t>
            </a:r>
          </a:p>
          <a:p>
            <a:r>
              <a:rPr kumimoji="1" lang="en-US" altLang="ko-KR" dirty="0" smtClean="0"/>
              <a:t># INITIALIZER</a:t>
            </a:r>
          </a:p>
          <a:p>
            <a:r>
              <a:rPr kumimoji="1" lang="en-US" altLang="ko-KR" dirty="0" err="1" smtClean="0"/>
              <a:t>init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tf.initialize_all_variables</a:t>
            </a:r>
            <a:r>
              <a:rPr kumimoji="1" lang="en-US" altLang="ko-KR" dirty="0" smtClean="0"/>
              <a:t>()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004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 err="1" smtClean="0"/>
              <a:t>training_epochs</a:t>
            </a:r>
            <a:r>
              <a:rPr kumimoji="1" lang="en-US" altLang="ko-KR" dirty="0" smtClean="0"/>
              <a:t> = 50</a:t>
            </a:r>
          </a:p>
          <a:p>
            <a:r>
              <a:rPr kumimoji="1" lang="en-US" altLang="ko-KR" dirty="0" err="1" smtClean="0"/>
              <a:t>batch_size</a:t>
            </a:r>
            <a:r>
              <a:rPr kumimoji="1" lang="en-US" altLang="ko-KR" dirty="0" smtClean="0"/>
              <a:t>      = 100</a:t>
            </a:r>
          </a:p>
          <a:p>
            <a:r>
              <a:rPr kumimoji="1" lang="en-US" altLang="ko-KR" dirty="0" err="1" smtClean="0"/>
              <a:t>display_step</a:t>
            </a:r>
            <a:r>
              <a:rPr kumimoji="1" lang="en-US" altLang="ko-KR" dirty="0" smtClean="0"/>
              <a:t>    = 5</a:t>
            </a:r>
          </a:p>
          <a:p>
            <a:r>
              <a:rPr kumimoji="1" lang="en-US" altLang="ko-KR" dirty="0" smtClean="0"/>
              <a:t># SESSION</a:t>
            </a:r>
          </a:p>
          <a:p>
            <a:r>
              <a:rPr kumimoji="1" lang="en-US" altLang="ko-KR" dirty="0" err="1" smtClean="0"/>
              <a:t>sess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tf.Session</a:t>
            </a:r>
            <a:r>
              <a:rPr kumimoji="1" lang="en-US" altLang="ko-KR" dirty="0" smtClean="0"/>
              <a:t>()</a:t>
            </a:r>
          </a:p>
          <a:p>
            <a:r>
              <a:rPr kumimoji="1" lang="en-US" altLang="ko-KR" dirty="0" err="1" smtClean="0"/>
              <a:t>sess.run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init</a:t>
            </a:r>
            <a:r>
              <a:rPr kumimoji="1" lang="en-US" altLang="ko-KR" dirty="0" smtClean="0"/>
              <a:t>)</a:t>
            </a:r>
          </a:p>
          <a:p>
            <a:r>
              <a:rPr kumimoji="1" lang="en-US" altLang="ko-KR" dirty="0" smtClean="0"/>
              <a:t># MINI-BATCH LEARNING</a:t>
            </a:r>
          </a:p>
          <a:p>
            <a:r>
              <a:rPr kumimoji="1" lang="en-US" altLang="ko-KR" dirty="0" smtClean="0"/>
              <a:t>for epoch in range(</a:t>
            </a:r>
            <a:r>
              <a:rPr kumimoji="1" lang="en-US" altLang="ko-KR" dirty="0" err="1" smtClean="0"/>
              <a:t>training_epochs</a:t>
            </a:r>
            <a:r>
              <a:rPr kumimoji="1" lang="en-US" altLang="ko-KR" dirty="0" smtClean="0"/>
              <a:t>):</a:t>
            </a:r>
          </a:p>
          <a:p>
            <a:r>
              <a:rPr kumimoji="1" lang="en-US" altLang="ko-KR" dirty="0" smtClean="0"/>
              <a:t>    </a:t>
            </a:r>
            <a:r>
              <a:rPr kumimoji="1" lang="en-US" altLang="ko-KR" dirty="0" err="1" smtClean="0"/>
              <a:t>avg_cost</a:t>
            </a:r>
            <a:r>
              <a:rPr kumimoji="1" lang="en-US" altLang="ko-KR" dirty="0" smtClean="0"/>
              <a:t> = 0.</a:t>
            </a:r>
          </a:p>
          <a:p>
            <a:r>
              <a:rPr kumimoji="1" lang="en-US" altLang="ko-KR" dirty="0" smtClean="0"/>
              <a:t>    </a:t>
            </a:r>
            <a:r>
              <a:rPr kumimoji="1" lang="en-US" altLang="ko-KR" dirty="0" err="1" smtClean="0"/>
              <a:t>num_batch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int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mnist.train.num_examples</a:t>
            </a:r>
            <a:r>
              <a:rPr kumimoji="1" lang="en-US" altLang="ko-KR" dirty="0" smtClean="0"/>
              <a:t>/</a:t>
            </a:r>
            <a:r>
              <a:rPr kumimoji="1" lang="en-US" altLang="ko-KR" dirty="0" err="1" smtClean="0"/>
              <a:t>batch_size</a:t>
            </a:r>
            <a:r>
              <a:rPr kumimoji="1" lang="en-US" altLang="ko-KR" dirty="0" smtClean="0"/>
              <a:t>)</a:t>
            </a:r>
          </a:p>
          <a:p>
            <a:r>
              <a:rPr kumimoji="1" lang="en-US" altLang="ko-KR" dirty="0" smtClean="0"/>
              <a:t>    for </a:t>
            </a:r>
            <a:r>
              <a:rPr kumimoji="1" lang="en-US" altLang="ko-KR" dirty="0" err="1" smtClean="0"/>
              <a:t>i</a:t>
            </a:r>
            <a:r>
              <a:rPr kumimoji="1" lang="en-US" altLang="ko-KR" dirty="0" smtClean="0"/>
              <a:t> in range(</a:t>
            </a:r>
            <a:r>
              <a:rPr kumimoji="1" lang="en-US" altLang="ko-KR" dirty="0" err="1" smtClean="0"/>
              <a:t>num_batch</a:t>
            </a:r>
            <a:r>
              <a:rPr kumimoji="1" lang="en-US" altLang="ko-KR" dirty="0" smtClean="0"/>
              <a:t>):</a:t>
            </a:r>
          </a:p>
          <a:p>
            <a:r>
              <a:rPr kumimoji="1" lang="en-US" altLang="ko-KR" dirty="0" smtClean="0"/>
              <a:t>         </a:t>
            </a:r>
            <a:r>
              <a:rPr kumimoji="1" lang="en-US" altLang="ko-KR" dirty="0" err="1" smtClean="0"/>
              <a:t>batch_xs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batch_ys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mnist.train.next_batch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batch_size</a:t>
            </a:r>
            <a:r>
              <a:rPr kumimoji="1" lang="en-US" altLang="ko-KR" dirty="0" smtClean="0"/>
              <a:t>)</a:t>
            </a:r>
          </a:p>
          <a:p>
            <a:r>
              <a:rPr kumimoji="1" lang="en-US" altLang="ko-KR" dirty="0" smtClean="0"/>
              <a:t>        </a:t>
            </a:r>
            <a:r>
              <a:rPr kumimoji="1" lang="en-US" altLang="ko-KR" dirty="0" err="1" smtClean="0"/>
              <a:t>sess.run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optm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feed_dict</a:t>
            </a:r>
            <a:r>
              <a:rPr kumimoji="1" lang="en-US" altLang="ko-KR" dirty="0" smtClean="0"/>
              <a:t>={x: </a:t>
            </a:r>
            <a:r>
              <a:rPr kumimoji="1" lang="en-US" altLang="ko-KR" dirty="0" err="1" smtClean="0"/>
              <a:t>batch_xs</a:t>
            </a:r>
            <a:r>
              <a:rPr kumimoji="1" lang="en-US" altLang="ko-KR" dirty="0" smtClean="0"/>
              <a:t>, y: </a:t>
            </a:r>
            <a:r>
              <a:rPr kumimoji="1" lang="en-US" altLang="ko-KR" dirty="0" err="1" smtClean="0"/>
              <a:t>batch_ys</a:t>
            </a:r>
            <a:r>
              <a:rPr kumimoji="1" lang="en-US" altLang="ko-KR" dirty="0" smtClean="0"/>
              <a:t>})</a:t>
            </a:r>
          </a:p>
          <a:p>
            <a:r>
              <a:rPr kumimoji="1" lang="en-US" altLang="ko-KR" dirty="0" smtClean="0"/>
              <a:t>        feeds = {x: </a:t>
            </a:r>
            <a:r>
              <a:rPr kumimoji="1" lang="en-US" altLang="ko-KR" dirty="0" err="1" smtClean="0"/>
              <a:t>batch_xs</a:t>
            </a:r>
            <a:r>
              <a:rPr kumimoji="1" lang="en-US" altLang="ko-KR" dirty="0" smtClean="0"/>
              <a:t>, y: </a:t>
            </a:r>
            <a:r>
              <a:rPr kumimoji="1" lang="en-US" altLang="ko-KR" dirty="0" err="1" smtClean="0"/>
              <a:t>batch_ys</a:t>
            </a:r>
            <a:r>
              <a:rPr kumimoji="1" lang="en-US" altLang="ko-KR" dirty="0" smtClean="0"/>
              <a:t>}</a:t>
            </a:r>
          </a:p>
          <a:p>
            <a:r>
              <a:rPr kumimoji="1" lang="en-US" altLang="ko-KR" dirty="0" smtClean="0"/>
              <a:t>        </a:t>
            </a:r>
            <a:r>
              <a:rPr kumimoji="1" lang="en-US" altLang="ko-KR" dirty="0" err="1" smtClean="0"/>
              <a:t>avg_cost</a:t>
            </a:r>
            <a:r>
              <a:rPr kumimoji="1" lang="en-US" altLang="ko-KR" dirty="0" smtClean="0"/>
              <a:t> += </a:t>
            </a:r>
            <a:r>
              <a:rPr kumimoji="1" lang="en-US" altLang="ko-KR" dirty="0" err="1" smtClean="0"/>
              <a:t>sess.run</a:t>
            </a:r>
            <a:r>
              <a:rPr kumimoji="1" lang="en-US" altLang="ko-KR" dirty="0" smtClean="0"/>
              <a:t>(cost, </a:t>
            </a:r>
            <a:r>
              <a:rPr kumimoji="1" lang="en-US" altLang="ko-KR" dirty="0" err="1" smtClean="0"/>
              <a:t>feed_dict</a:t>
            </a:r>
            <a:r>
              <a:rPr kumimoji="1" lang="en-US" altLang="ko-KR" dirty="0" smtClean="0"/>
              <a:t>=feeds)/</a:t>
            </a:r>
            <a:r>
              <a:rPr kumimoji="1" lang="en-US" altLang="ko-KR" dirty="0" err="1" smtClean="0"/>
              <a:t>num_batch</a:t>
            </a:r>
            <a:endParaRPr kumimoji="1" lang="en-US" altLang="ko-KR" dirty="0" smtClean="0"/>
          </a:p>
          <a:p>
            <a:r>
              <a:rPr kumimoji="1" lang="en-US" altLang="ko-KR" dirty="0" smtClean="0"/>
              <a:t>    # DISPLAY</a:t>
            </a:r>
          </a:p>
          <a:p>
            <a:r>
              <a:rPr kumimoji="1" lang="en-US" altLang="ko-KR" dirty="0" smtClean="0"/>
              <a:t>    if epoch % </a:t>
            </a:r>
            <a:r>
              <a:rPr kumimoji="1" lang="en-US" altLang="ko-KR" dirty="0" err="1" smtClean="0"/>
              <a:t>display_step</a:t>
            </a:r>
            <a:r>
              <a:rPr kumimoji="1" lang="en-US" altLang="ko-KR" dirty="0" smtClean="0"/>
              <a:t> == 0:</a:t>
            </a:r>
          </a:p>
          <a:p>
            <a:r>
              <a:rPr kumimoji="1" lang="en-US" altLang="ko-KR" dirty="0" smtClean="0"/>
              <a:t>        </a:t>
            </a:r>
            <a:r>
              <a:rPr kumimoji="1" lang="en-US" altLang="ko-KR" dirty="0" err="1" smtClean="0"/>
              <a:t>feeds_train</a:t>
            </a:r>
            <a:r>
              <a:rPr kumimoji="1" lang="en-US" altLang="ko-KR" dirty="0" smtClean="0"/>
              <a:t> = {x: </a:t>
            </a:r>
            <a:r>
              <a:rPr kumimoji="1" lang="en-US" altLang="ko-KR" dirty="0" err="1" smtClean="0"/>
              <a:t>batch_xs</a:t>
            </a:r>
            <a:r>
              <a:rPr kumimoji="1" lang="en-US" altLang="ko-KR" dirty="0" smtClean="0"/>
              <a:t>, y: </a:t>
            </a:r>
            <a:r>
              <a:rPr kumimoji="1" lang="en-US" altLang="ko-KR" dirty="0" err="1" smtClean="0"/>
              <a:t>batch_ys</a:t>
            </a:r>
            <a:r>
              <a:rPr kumimoji="1" lang="en-US" altLang="ko-KR" dirty="0" smtClean="0"/>
              <a:t>}</a:t>
            </a:r>
          </a:p>
          <a:p>
            <a:r>
              <a:rPr kumimoji="1" lang="en-US" altLang="ko-KR" dirty="0" smtClean="0"/>
              <a:t>        </a:t>
            </a:r>
            <a:r>
              <a:rPr kumimoji="1" lang="en-US" altLang="ko-KR" dirty="0" err="1" smtClean="0"/>
              <a:t>feeds_test</a:t>
            </a:r>
            <a:r>
              <a:rPr kumimoji="1" lang="en-US" altLang="ko-KR" dirty="0" smtClean="0"/>
              <a:t> = {x: </a:t>
            </a:r>
            <a:r>
              <a:rPr kumimoji="1" lang="en-US" altLang="ko-KR" dirty="0" err="1" smtClean="0"/>
              <a:t>mnist.test.images</a:t>
            </a:r>
            <a:r>
              <a:rPr kumimoji="1" lang="en-US" altLang="ko-KR" dirty="0" smtClean="0"/>
              <a:t>, y: </a:t>
            </a:r>
            <a:r>
              <a:rPr kumimoji="1" lang="en-US" altLang="ko-KR" dirty="0" err="1" smtClean="0"/>
              <a:t>mnist.test.labels</a:t>
            </a:r>
            <a:r>
              <a:rPr kumimoji="1" lang="en-US" altLang="ko-KR" dirty="0" smtClean="0"/>
              <a:t>}</a:t>
            </a:r>
          </a:p>
          <a:p>
            <a:r>
              <a:rPr kumimoji="1" lang="en-US" altLang="ko-KR" dirty="0" smtClean="0"/>
              <a:t>        </a:t>
            </a:r>
            <a:r>
              <a:rPr kumimoji="1" lang="en-US" altLang="ko-KR" dirty="0" err="1" smtClean="0"/>
              <a:t>train_acc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sess.run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accr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feed_dict</a:t>
            </a:r>
            <a:r>
              <a:rPr kumimoji="1" lang="en-US" altLang="ko-KR" dirty="0" smtClean="0"/>
              <a:t>=</a:t>
            </a:r>
            <a:r>
              <a:rPr kumimoji="1" lang="en-US" altLang="ko-KR" dirty="0" err="1" smtClean="0"/>
              <a:t>feeds_train</a:t>
            </a:r>
            <a:r>
              <a:rPr kumimoji="1" lang="en-US" altLang="ko-KR" dirty="0" smtClean="0"/>
              <a:t>)</a:t>
            </a:r>
          </a:p>
          <a:p>
            <a:r>
              <a:rPr kumimoji="1" lang="en-US" altLang="ko-KR" dirty="0" smtClean="0"/>
              <a:t>        </a:t>
            </a:r>
            <a:r>
              <a:rPr kumimoji="1" lang="en-US" altLang="ko-KR" dirty="0" err="1" smtClean="0"/>
              <a:t>test_acc</a:t>
            </a:r>
            <a:r>
              <a:rPr kumimoji="1" lang="en-US" altLang="ko-KR" dirty="0" smtClean="0"/>
              <a:t> = </a:t>
            </a:r>
            <a:r>
              <a:rPr kumimoji="1" lang="en-US" altLang="ko-KR" dirty="0" err="1" smtClean="0"/>
              <a:t>sess.run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accr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feed_dict</a:t>
            </a:r>
            <a:r>
              <a:rPr kumimoji="1" lang="en-US" altLang="ko-KR" dirty="0" smtClean="0"/>
              <a:t>=</a:t>
            </a:r>
            <a:r>
              <a:rPr kumimoji="1" lang="en-US" altLang="ko-KR" dirty="0" err="1" smtClean="0"/>
              <a:t>feeds_test</a:t>
            </a:r>
            <a:r>
              <a:rPr kumimoji="1" lang="en-US" altLang="ko-KR" dirty="0" smtClean="0"/>
              <a:t>)</a:t>
            </a:r>
          </a:p>
          <a:p>
            <a:r>
              <a:rPr kumimoji="1" lang="en-US" altLang="ko-KR" dirty="0" smtClean="0"/>
              <a:t>        print ("Epoch: %03d/%03d cost: %.9f </a:t>
            </a:r>
            <a:r>
              <a:rPr kumimoji="1" lang="en-US" altLang="ko-KR" dirty="0" err="1" smtClean="0"/>
              <a:t>train_acc</a:t>
            </a:r>
            <a:r>
              <a:rPr kumimoji="1" lang="en-US" altLang="ko-KR" dirty="0" smtClean="0"/>
              <a:t>: %.3f </a:t>
            </a:r>
            <a:r>
              <a:rPr kumimoji="1" lang="en-US" altLang="ko-KR" dirty="0" err="1" smtClean="0"/>
              <a:t>test_acc</a:t>
            </a:r>
            <a:r>
              <a:rPr kumimoji="1" lang="en-US" altLang="ko-KR" dirty="0" smtClean="0"/>
              <a:t>: </a:t>
            </a:r>
            <a:r>
              <a:rPr kumimoji="1" lang="en-US" altLang="ko-KR" smtClean="0"/>
              <a:t>%.3f”</a:t>
            </a:r>
          </a:p>
          <a:p>
            <a:r>
              <a:rPr kumimoji="1" lang="en-US" altLang="ko-KR" smtClean="0"/>
              <a:t>                </a:t>
            </a:r>
            <a:r>
              <a:rPr kumimoji="1" lang="en-US" altLang="ko-KR" dirty="0" smtClean="0"/>
              <a:t>% (epoch, </a:t>
            </a:r>
            <a:r>
              <a:rPr kumimoji="1" lang="en-US" altLang="ko-KR" dirty="0" err="1" smtClean="0"/>
              <a:t>training_epochs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avg_cost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train_acc</a:t>
            </a:r>
            <a:r>
              <a:rPr kumimoji="1" lang="en-US" altLang="ko-KR" dirty="0" smtClean="0"/>
              <a:t>, </a:t>
            </a:r>
            <a:r>
              <a:rPr kumimoji="1" lang="en-US" altLang="ko-KR" err="1" smtClean="0"/>
              <a:t>test_acc</a:t>
            </a:r>
            <a:r>
              <a:rPr kumimoji="1" lang="en-US" altLang="ko-KR" smtClean="0"/>
              <a:t>))</a:t>
            </a:r>
          </a:p>
          <a:p>
            <a:r>
              <a:rPr kumimoji="1" lang="en-US" altLang="ko-KR" smtClean="0"/>
              <a:t>print </a:t>
            </a:r>
            <a:r>
              <a:rPr kumimoji="1" lang="en-US" altLang="ko-KR" dirty="0" smtClean="0"/>
              <a:t>("DONE")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83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Wednesday, August 9,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2017. 8. 9.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2017. 8. 9.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2017. 8. 9.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2017. 8. 9.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2017. 8. 9.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2017. 8. 9.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2017. 8. 9.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2017. 8. 9.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2017. 8. 9.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27479" y="1628800"/>
            <a:ext cx="8062664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7200" dirty="0" smtClean="0">
                <a:latin typeface="나눔바른고딕OTF Bold" charset="-127"/>
                <a:ea typeface="나눔바른고딕OTF Bold" charset="-127"/>
              </a:rPr>
              <a:t>Logistic regression</a:t>
            </a:r>
          </a:p>
        </p:txBody>
      </p:sp>
      <p:sp>
        <p:nvSpPr>
          <p:cNvPr id="6" name="직사각형 2"/>
          <p:cNvSpPr/>
          <p:nvPr/>
        </p:nvSpPr>
        <p:spPr>
          <a:xfrm>
            <a:off x="1037492" y="4653136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Sungjoon Choi</a:t>
            </a:r>
          </a:p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(sungjoon.choi@cpslab.snu.ac.kr)</a:t>
            </a:r>
            <a:endParaRPr lang="ko-KR" altLang="en-US" sz="2400" b="1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3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1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5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" y="2247900"/>
            <a:ext cx="90551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4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568450"/>
            <a:ext cx="90297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09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1625600"/>
            <a:ext cx="90170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05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" y="2273300"/>
            <a:ext cx="90551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35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165100"/>
            <a:ext cx="90170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47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65100"/>
            <a:ext cx="9017000" cy="6527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2127250"/>
            <a:ext cx="7962900" cy="26035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166438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entropy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51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</a:t>
            </a:r>
            <a:r>
              <a:rPr lang="en-US" altLang="ko-KR" dirty="0" smtClean="0"/>
              <a:t>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0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00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85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3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0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</p:spTree>
    <p:extLst>
      <p:ext uri="{BB962C8B-B14F-4D97-AF65-F5344CB8AC3E}">
        <p14:creationId xmlns:p14="http://schemas.microsoft.com/office/powerpoint/2010/main" val="1551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2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33840</TotalTime>
  <Words>385</Words>
  <Application>Microsoft Macintosh PowerPoint</Application>
  <PresentationFormat>On-screen Show (4:3)</PresentationFormat>
  <Paragraphs>84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나눔바른고딕OTF Bold</vt:lpstr>
      <vt:lpstr>휴먼둥근헤드라인</vt:lpstr>
      <vt:lpstr>Garamond</vt:lpstr>
      <vt:lpstr>Meiryo UI</vt:lpstr>
      <vt:lpstr>NanumBarunGothicOTF</vt:lpstr>
      <vt:lpstr>Arial</vt:lpstr>
      <vt:lpstr>Office 테마</vt:lpstr>
      <vt:lpstr>PowerPoint Presentation</vt:lpstr>
      <vt:lpstr>Cross entropy</vt:lpstr>
      <vt:lpstr>Cross entropy vs. squared loss</vt:lpstr>
      <vt:lpstr>Cross entropy vs. squared loss</vt:lpstr>
      <vt:lpstr>Cross entropy vs. squared loss</vt:lpstr>
      <vt:lpstr>Cross entropy vs. squared loss</vt:lpstr>
      <vt:lpstr>Cross entropy vs. squared loss</vt:lpstr>
      <vt:lpstr>Cross entropy vs. squared loss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Microsoft Office User</cp:lastModifiedBy>
  <cp:revision>1132</cp:revision>
  <dcterms:created xsi:type="dcterms:W3CDTF">2010-03-17T18:05:41Z</dcterms:created>
  <dcterms:modified xsi:type="dcterms:W3CDTF">2017-08-09T13:25:52Z</dcterms:modified>
</cp:coreProperties>
</file>